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4"/>
  </p:handoutMasterIdLst>
  <p:sldIdLst>
    <p:sldId id="258" r:id="rId2"/>
    <p:sldId id="257" r:id="rId3"/>
  </p:sldIdLst>
  <p:sldSz cx="28079700" cy="49679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9" userDrawn="1">
          <p15:clr>
            <a:srgbClr val="A4A3A4"/>
          </p15:clr>
        </p15:guide>
        <p15:guide id="2" pos="88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42" autoAdjust="0"/>
    <p:restoredTop sz="94660"/>
  </p:normalViewPr>
  <p:slideViewPr>
    <p:cSldViewPr snapToGrid="0" showGuides="1">
      <p:cViewPr varScale="1">
        <p:scale>
          <a:sx n="15" d="100"/>
          <a:sy n="15" d="100"/>
        </p:scale>
        <p:origin x="3744" y="156"/>
      </p:cViewPr>
      <p:guideLst>
        <p:guide orient="horz" pos="15709"/>
        <p:guide pos="88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26353D54-647F-4444-85CC-95B4D5E9F1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972B027-EE31-7E67-AD09-2DEF1C6D6E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8888E-9C32-455F-80D7-087EFDA3BEB6}" type="datetimeFigureOut">
              <a:rPr lang="ko-KR" altLang="en-US" smtClean="0"/>
              <a:t>2024-10-11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EB0EE11-5ED8-371A-9DF2-49E171409F3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664BB91-AC08-16D1-3AB3-93872DE5B27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EF35D2-3EA4-4196-8B56-0CA2B1C63C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86629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E8B23EF-9547-2352-A290-28CD11932147}"/>
              </a:ext>
            </a:extLst>
          </p:cNvPr>
          <p:cNvSpPr txBox="1"/>
          <p:nvPr userDrawn="1"/>
        </p:nvSpPr>
        <p:spPr>
          <a:xfrm rot="-720000">
            <a:off x="14888665" y="43547365"/>
            <a:ext cx="17962993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600" b="1" dirty="0">
                <a:solidFill>
                  <a:schemeClr val="bg1">
                    <a:lumMod val="65000"/>
                  </a:schemeClr>
                </a:solidFill>
                <a:latin typeface="Lucida Calligraphy" panose="03010101010101010101" pitchFamily="66" charset="0"/>
              </a:rPr>
              <a:t>HF</a:t>
            </a:r>
            <a:r>
              <a:rPr lang="en-US" altLang="ko-KR" sz="9600" b="1" dirty="0">
                <a:solidFill>
                  <a:schemeClr val="bg1"/>
                </a:solidFill>
                <a:latin typeface="Lucida Calligraphy" panose="03010101010101010101" pitchFamily="66" charset="0"/>
              </a:rPr>
              <a:t> </a:t>
            </a:r>
            <a:r>
              <a:rPr lang="en-US" altLang="ko-KR" sz="9600" b="1" dirty="0">
                <a:solidFill>
                  <a:srgbClr val="CC99FF"/>
                </a:solidFill>
                <a:latin typeface="Lucida Calligraphy" panose="03010101010101010101" pitchFamily="66" charset="0"/>
              </a:rPr>
              <a:t>Seoul </a:t>
            </a:r>
            <a:r>
              <a:rPr lang="en-US" altLang="ko-KR" sz="13800" b="1" dirty="0">
                <a:solidFill>
                  <a:schemeClr val="bg1">
                    <a:lumMod val="65000"/>
                  </a:schemeClr>
                </a:solidFill>
                <a:latin typeface="Lucida Calligraphy" panose="03010101010101010101" pitchFamily="66" charset="0"/>
              </a:rPr>
              <a:t>2</a:t>
            </a:r>
            <a:r>
              <a:rPr lang="en-US" altLang="ko-KR" sz="16600" b="1" dirty="0">
                <a:solidFill>
                  <a:schemeClr val="bg1">
                    <a:lumMod val="65000"/>
                  </a:schemeClr>
                </a:solidFill>
                <a:latin typeface="Lucida Calligraphy" panose="03010101010101010101" pitchFamily="66" charset="0"/>
              </a:rPr>
              <a:t>0</a:t>
            </a:r>
            <a:r>
              <a:rPr lang="en-US" altLang="ko-KR" sz="19900" b="1" dirty="0">
                <a:solidFill>
                  <a:schemeClr val="bg1">
                    <a:lumMod val="65000"/>
                  </a:schemeClr>
                </a:solidFill>
                <a:latin typeface="Lucida Calligraphy" panose="03010101010101010101" pitchFamily="66" charset="0"/>
              </a:rPr>
              <a:t>2</a:t>
            </a:r>
            <a:r>
              <a:rPr lang="en-US" altLang="ko-KR" sz="23900" b="1" dirty="0">
                <a:solidFill>
                  <a:srgbClr val="CC66FF"/>
                </a:solidFill>
                <a:latin typeface="Lucida Calligraphy" panose="03010101010101010101" pitchFamily="66" charset="0"/>
              </a:rPr>
              <a:t>4</a:t>
            </a:r>
            <a:endParaRPr lang="ko-KR" altLang="en-US" sz="9600" b="1" dirty="0">
              <a:solidFill>
                <a:srgbClr val="CC66FF"/>
              </a:solidFill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2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0480" y="2644970"/>
            <a:ext cx="24218741" cy="9602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0480" y="13224794"/>
            <a:ext cx="24218741" cy="31521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30479" y="46045292"/>
            <a:ext cx="6317933" cy="26449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01401" y="46045292"/>
            <a:ext cx="9476899" cy="26449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831288" y="46045292"/>
            <a:ext cx="6317933" cy="26449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36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l" defTabSz="2807940" rtl="0" eaLnBrk="1" latinLnBrk="0" hangingPunct="1">
        <a:lnSpc>
          <a:spcPct val="90000"/>
        </a:lnSpc>
        <a:spcBef>
          <a:spcPct val="0"/>
        </a:spcBef>
        <a:buNone/>
        <a:defRPr sz="135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1985" indent="-701985" algn="l" defTabSz="2807940" rtl="0" eaLnBrk="1" latinLnBrk="0" hangingPunct="1">
        <a:lnSpc>
          <a:spcPct val="90000"/>
        </a:lnSpc>
        <a:spcBef>
          <a:spcPts val="3071"/>
        </a:spcBef>
        <a:buFont typeface="Arial" panose="020B0604020202020204" pitchFamily="34" charset="0"/>
        <a:buChar char="•"/>
        <a:defRPr sz="8598" kern="1200">
          <a:solidFill>
            <a:schemeClr val="tx1"/>
          </a:solidFill>
          <a:latin typeface="+mn-lt"/>
          <a:ea typeface="+mn-ea"/>
          <a:cs typeface="+mn-cs"/>
        </a:defRPr>
      </a:lvl1pPr>
      <a:lvl2pPr marL="2105955" indent="-701985" algn="l" defTabSz="2807940" rtl="0" eaLnBrk="1" latinLnBrk="0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7370" kern="1200">
          <a:solidFill>
            <a:schemeClr val="tx1"/>
          </a:solidFill>
          <a:latin typeface="+mn-lt"/>
          <a:ea typeface="+mn-ea"/>
          <a:cs typeface="+mn-cs"/>
        </a:defRPr>
      </a:lvl2pPr>
      <a:lvl3pPr marL="3509924" indent="-701985" algn="l" defTabSz="2807940" rtl="0" eaLnBrk="1" latinLnBrk="0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3pPr>
      <a:lvl4pPr marL="4913894" indent="-701985" algn="l" defTabSz="2807940" rtl="0" eaLnBrk="1" latinLnBrk="0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4pPr>
      <a:lvl5pPr marL="6317864" indent="-701985" algn="l" defTabSz="2807940" rtl="0" eaLnBrk="1" latinLnBrk="0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5pPr>
      <a:lvl6pPr marL="7721834" indent="-701985" algn="l" defTabSz="2807940" rtl="0" eaLnBrk="1" latinLnBrk="0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6pPr>
      <a:lvl7pPr marL="9125803" indent="-701985" algn="l" defTabSz="2807940" rtl="0" eaLnBrk="1" latinLnBrk="0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7pPr>
      <a:lvl8pPr marL="10529773" indent="-701985" algn="l" defTabSz="2807940" rtl="0" eaLnBrk="1" latinLnBrk="0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8pPr>
      <a:lvl9pPr marL="11933743" indent="-701985" algn="l" defTabSz="2807940" rtl="0" eaLnBrk="1" latinLnBrk="0" hangingPunct="1">
        <a:lnSpc>
          <a:spcPct val="90000"/>
        </a:lnSpc>
        <a:spcBef>
          <a:spcPts val="1535"/>
        </a:spcBef>
        <a:buFont typeface="Arial" panose="020B0604020202020204" pitchFamily="34" charset="0"/>
        <a:buChar char="•"/>
        <a:defRPr sz="55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1pPr>
      <a:lvl2pPr marL="1403970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2pPr>
      <a:lvl3pPr marL="2807940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3pPr>
      <a:lvl4pPr marL="4211909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4pPr>
      <a:lvl5pPr marL="5615879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5pPr>
      <a:lvl6pPr marL="7019849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6pPr>
      <a:lvl7pPr marL="8423819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7pPr>
      <a:lvl8pPr marL="9827788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8pPr>
      <a:lvl9pPr marL="11231758" algn="l" defTabSz="2807940" rtl="0" eaLnBrk="1" latinLnBrk="0" hangingPunct="1">
        <a:defRPr sz="55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647" userDrawn="1">
          <p15:clr>
            <a:srgbClr val="F26B43"/>
          </p15:clr>
        </p15:guide>
        <p15:guide id="2" pos="88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0863DAB-15E2-5061-7652-CBBA24FABE97}"/>
              </a:ext>
            </a:extLst>
          </p:cNvPr>
          <p:cNvSpPr txBox="1">
            <a:spLocks/>
          </p:cNvSpPr>
          <p:nvPr/>
        </p:nvSpPr>
        <p:spPr>
          <a:xfrm>
            <a:off x="5487762" y="4163613"/>
            <a:ext cx="16968960" cy="395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bg1"/>
                </a:solidFill>
                <a:latin typeface="NANUMGOTHIC EXTRABOLD" panose="020D0604000000000000" pitchFamily="34" charset="-127"/>
                <a:ea typeface="NANUMGOTHIC EXTRABOLD" panose="020D0604000000000000" pitchFamily="34" charset="-127"/>
                <a:cs typeface="+mj-cs"/>
              </a:defRPr>
            </a:lvl1pPr>
          </a:lstStyle>
          <a:p>
            <a:pPr algn="ctr"/>
            <a:r>
              <a:rPr lang="en-U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 of Interest Disclosure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3C5BF-B9CB-9D70-B183-206CA562180B}"/>
              </a:ext>
            </a:extLst>
          </p:cNvPr>
          <p:cNvSpPr txBox="1"/>
          <p:nvPr/>
        </p:nvSpPr>
        <p:spPr>
          <a:xfrm>
            <a:off x="2014713" y="8485499"/>
            <a:ext cx="226740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600" b="1" dirty="0">
                <a:latin typeface="Arial" panose="020B0604020202020204" pitchFamily="34" charset="0"/>
                <a:cs typeface="Arial" panose="020B0604020202020204" pitchFamily="34" charset="0"/>
              </a:rPr>
              <a:t>Name of the Speaker: </a:t>
            </a:r>
            <a:r>
              <a:rPr lang="en-US" altLang="ko-KR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OOOOOOO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F8917C-CAE1-A216-5E7A-41FC66FBA5B5}"/>
              </a:ext>
            </a:extLst>
          </p:cNvPr>
          <p:cNvSpPr txBox="1"/>
          <p:nvPr/>
        </p:nvSpPr>
        <p:spPr>
          <a:xfrm>
            <a:off x="2014714" y="10646248"/>
            <a:ext cx="2391505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altLang="ko-KR" sz="6600" b="1" dirty="0">
                <a:latin typeface="Arial" panose="020B0604020202020204" pitchFamily="34" charset="0"/>
                <a:cs typeface="Arial" panose="020B0604020202020204" pitchFamily="34" charset="0"/>
              </a:rPr>
              <a:t>I have no relationships with for-profit or not-for-profit  </a:t>
            </a:r>
          </a:p>
          <a:p>
            <a:r>
              <a:rPr lang="en-US" altLang="ko-KR" sz="6600" b="1" dirty="0">
                <a:latin typeface="Arial" panose="020B0604020202020204" pitchFamily="34" charset="0"/>
                <a:cs typeface="Arial" panose="020B0604020202020204" pitchFamily="34" charset="0"/>
              </a:rPr>
              <a:t>    organizations to disclose. </a:t>
            </a:r>
          </a:p>
          <a:p>
            <a:endParaRPr lang="en-US" altLang="ko-K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R" alt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altLang="ko-KR" sz="6600" b="1" dirty="0">
                <a:latin typeface="Arial" panose="020B0604020202020204" pitchFamily="34" charset="0"/>
                <a:cs typeface="Arial" panose="020B0604020202020204" pitchFamily="34" charset="0"/>
              </a:rPr>
              <a:t>I have the following relationship to disclose.</a:t>
            </a: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B404A15B-33A6-83F3-3B19-B7D7F4ED4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192018"/>
              </p:ext>
            </p:extLst>
          </p:nvPr>
        </p:nvGraphicFramePr>
        <p:xfrm>
          <a:off x="2159987" y="16399054"/>
          <a:ext cx="23624509" cy="50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0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3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altLang="ko-KR" sz="60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Grants/Research Support</a:t>
                      </a:r>
                      <a:endParaRPr lang="ko-KR" altLang="en-US" sz="6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Speaker’s bureau/Honoraria</a:t>
                      </a:r>
                      <a:endParaRPr lang="ko-KR" altLang="en-US" sz="6000" b="0" spc="-1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Consulting Fees</a:t>
                      </a:r>
                      <a:endParaRPr lang="ko-KR" altLang="en-US" sz="6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</a:t>
                      </a:r>
                      <a:endParaRPr lang="ko-KR" altLang="en-US" sz="6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Other </a:t>
                      </a:r>
                      <a:endParaRPr lang="ko-KR" altLang="en-US" sz="6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  <a:endParaRPr lang="ko-KR" altLang="en-US" sz="6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DB771483-52A2-C4B3-12D2-91E20456460B}"/>
              </a:ext>
            </a:extLst>
          </p:cNvPr>
          <p:cNvCxnSpPr/>
          <p:nvPr/>
        </p:nvCxnSpPr>
        <p:spPr>
          <a:xfrm>
            <a:off x="2014713" y="7511143"/>
            <a:ext cx="23915058" cy="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576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6B6760-756A-2CAB-C7A6-7EFE4EF6C69F}"/>
              </a:ext>
            </a:extLst>
          </p:cNvPr>
          <p:cNvSpPr txBox="1"/>
          <p:nvPr/>
        </p:nvSpPr>
        <p:spPr>
          <a:xfrm>
            <a:off x="548368" y="5173900"/>
            <a:ext cx="26982964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500" b="1" i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Title</a:t>
            </a:r>
          </a:p>
          <a:p>
            <a:pPr algn="ctr"/>
            <a:r>
              <a:rPr lang="en-US" altLang="ko-KR" sz="5400" i="1" dirty="0">
                <a:solidFill>
                  <a:srgbClr val="A6A6A6"/>
                </a:solidFill>
                <a:latin typeface="Times New Roman" panose="02020603050405020304" pitchFamily="18" charset="0"/>
                <a:ea typeface="맑은 고딕" panose="020B0503020000020004" pitchFamily="50" charset="-127"/>
              </a:rPr>
              <a:t>First letter of the sentence in the title should be capitalized</a:t>
            </a:r>
            <a:endParaRPr lang="ko-KR" alt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60AD08-F72E-6E34-0B95-D16BBC29CAAB}"/>
              </a:ext>
            </a:extLst>
          </p:cNvPr>
          <p:cNvSpPr txBox="1"/>
          <p:nvPr/>
        </p:nvSpPr>
        <p:spPr>
          <a:xfrm>
            <a:off x="3313340" y="24839612"/>
            <a:ext cx="214530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i="1" dirty="0">
                <a:solidFill>
                  <a:schemeClr val="bg1">
                    <a:lumMod val="75000"/>
                  </a:schemeClr>
                </a:solidFill>
              </a:rPr>
              <a:t>It is free-form. Please feel free to write your presentation</a:t>
            </a:r>
          </a:p>
          <a:p>
            <a:pPr algn="ctr"/>
            <a:r>
              <a:rPr lang="en-US" altLang="ko-KR" sz="5400" i="1" dirty="0">
                <a:solidFill>
                  <a:schemeClr val="bg1">
                    <a:lumMod val="75000"/>
                  </a:schemeClr>
                </a:solidFill>
              </a:rPr>
              <a:t>Table(s) and image(s) are permitted.</a:t>
            </a:r>
            <a:endParaRPr lang="en-US" altLang="ko-KR" sz="4000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CasellaDiTesto 5">
            <a:extLst>
              <a:ext uri="{FF2B5EF4-FFF2-40B4-BE49-F238E27FC236}">
                <a16:creationId xmlns:a16="http://schemas.microsoft.com/office/drawing/2014/main" id="{F0D6EC28-5E75-ECD3-EFA9-DE19265B4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8954636"/>
            <a:ext cx="19183350" cy="87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Aft>
                <a:spcPts val="2000"/>
              </a:spcAft>
            </a:pPr>
            <a:r>
              <a:rPr lang="en-US" altLang="ko-KR" sz="4800" u="sng" kern="1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A Author</a:t>
            </a:r>
            <a:r>
              <a:rPr lang="en-US" altLang="ko-KR" sz="4800" u="sng" kern="100" baseline="300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4800" kern="1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, B Author</a:t>
            </a:r>
            <a:r>
              <a:rPr lang="en-US" altLang="ko-KR" sz="4800" kern="100" baseline="300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4800" kern="1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, C Author</a:t>
            </a:r>
            <a:r>
              <a:rPr lang="en-US" altLang="ko-KR" sz="4800" kern="100" baseline="300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r>
              <a:rPr lang="en-US" altLang="ko-KR" sz="4800" kern="1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, D Author</a:t>
            </a:r>
            <a:r>
              <a:rPr lang="en-US" altLang="ko-KR" sz="4800" kern="100" baseline="300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endParaRPr lang="ko-KR" altLang="ko-KR" sz="4800" kern="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5" name="CasellaDiTesto 5">
            <a:extLst>
              <a:ext uri="{FF2B5EF4-FFF2-40B4-BE49-F238E27FC236}">
                <a16:creationId xmlns:a16="http://schemas.microsoft.com/office/drawing/2014/main" id="{91E25824-E688-C0A3-D46C-4E3C038C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1168" y="10064187"/>
            <a:ext cx="2027736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ko-KR" sz="4800" i="1" baseline="3000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1</a:t>
            </a:r>
            <a:r>
              <a:rPr lang="en-US" altLang="ko-KR" sz="4800" i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Department of ABC, University of ABS, Country</a:t>
            </a:r>
            <a:br>
              <a:rPr lang="en-US" altLang="ko-KR" sz="4800" i="1" dirty="0">
                <a:latin typeface="Times New Roman" panose="02020603050405020304" pitchFamily="18" charset="0"/>
                <a:ea typeface="맑은 고딕" panose="020B0503020000020004" pitchFamily="50" charset="-127"/>
              </a:rPr>
            </a:br>
            <a:r>
              <a:rPr lang="en-US" altLang="ko-KR" sz="4800" i="1" baseline="3000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2</a:t>
            </a:r>
            <a:r>
              <a:rPr lang="en-US" altLang="ko-KR" sz="4800" i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 Department of ABC, University of ABS, Country</a:t>
            </a:r>
            <a:endParaRPr lang="en-US" altLang="ko-KR" sz="6600" dirty="0">
              <a:latin typeface="Times New Roman" panose="02020603050405020304" pitchFamily="18" charset="0"/>
              <a:ea typeface="굴림" panose="020B0600000101010101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9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테마">
  <a:themeElements>
    <a:clrScheme name="Office 2013 - 2022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147</TotalTime>
  <Words>124</Words>
  <Application>Microsoft Office PowerPoint</Application>
  <PresentationFormat>사용자 지정</PresentationFormat>
  <Paragraphs>20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Lucida Calligraphy</vt:lpstr>
      <vt:lpstr>Times New Roman</vt:lpstr>
      <vt:lpstr>Wingdings</vt:lpstr>
      <vt:lpstr>Office 2013 - 2022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shin yulim</dc:creator>
  <cp:lastModifiedBy>종표 임</cp:lastModifiedBy>
  <cp:revision>14</cp:revision>
  <dcterms:created xsi:type="dcterms:W3CDTF">2022-07-13T04:26:52Z</dcterms:created>
  <dcterms:modified xsi:type="dcterms:W3CDTF">2024-10-11T09:16:11Z</dcterms:modified>
</cp:coreProperties>
</file>